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8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13/12/2019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Y엽서L" pitchFamily="18" charset="-127"/>
                <a:ea typeface="HY엽서L" pitchFamily="18" charset="-127"/>
              </a:defRPr>
            </a:lvl1pPr>
          </a:lstStyle>
          <a:p>
            <a:fld id="{5C22104E-8A37-4561-90C1-E2A2FA2C4A6E}" type="datetimeFigureOut">
              <a:rPr lang="en-GB" smtClean="0"/>
              <a:pPr/>
              <a:t>13/12/2019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Y엽서L" pitchFamily="18" charset="-127"/>
                <a:ea typeface="HY엽서L" pitchFamily="18" charset="-127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Y엽서L" pitchFamily="18" charset="-127"/>
                <a:ea typeface="HY엽서L" pitchFamily="18" charset="-127"/>
              </a:defRPr>
            </a:lvl1pPr>
          </a:lstStyle>
          <a:p>
            <a:fld id="{FFF700D2-071F-440E-A3FF-180D34BA4E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Y엽서L" pitchFamily="18" charset="-127"/>
          <a:ea typeface="HY엽서L" pitchFamily="18" charset="-127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Y엽서L" pitchFamily="18" charset="-127"/>
          <a:ea typeface="HY엽서L" pitchFamily="18" charset="-127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Y엽서L" pitchFamily="18" charset="-127"/>
          <a:ea typeface="HY엽서L" pitchFamily="18" charset="-127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Y엽서L" pitchFamily="18" charset="-127"/>
          <a:ea typeface="HY엽서L" pitchFamily="18" charset="-127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Y엽서L" pitchFamily="18" charset="-127"/>
          <a:ea typeface="HY엽서L" pitchFamily="18" charset="-127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Y엽서L" pitchFamily="18" charset="-127"/>
          <a:ea typeface="HY엽서L" pitchFamily="18" charset="-127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웹 어플리케이션 보안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중부위키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sz="1800" smtClean="0"/>
              <a:t>윤준호 </a:t>
            </a:r>
            <a:r>
              <a:rPr lang="ko-KR" altLang="en-US" sz="1800"/>
              <a:t>노인규 한상우 전예진 </a:t>
            </a:r>
            <a:r>
              <a:rPr lang="ko-KR" altLang="en-US" sz="1800" smtClean="0"/>
              <a:t>김강욱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Update</a:t>
            </a:r>
            <a:endParaRPr lang="ko-KR" alt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68797"/>
            <a:ext cx="33147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68797"/>
            <a:ext cx="164782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2929155" cy="187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81439"/>
            <a:ext cx="2929155" cy="1912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242" y="2708920"/>
            <a:ext cx="3229174" cy="622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242" y="4063050"/>
            <a:ext cx="3229174" cy="2431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755576" y="1280765"/>
            <a:ext cx="201622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Create-</a:t>
            </a:r>
            <a:r>
              <a:rPr lang="en-US" altLang="ko-KR" sz="1200" dirty="0" err="1" smtClean="0">
                <a:solidFill>
                  <a:schemeClr val="tx1"/>
                </a:solidFill>
              </a:rPr>
              <a:t>update.component.ts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572001" y="1280765"/>
            <a:ext cx="124515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Board.service.ts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087242" y="2420888"/>
            <a:ext cx="128495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>
                <a:solidFill>
                  <a:schemeClr val="tx1"/>
                </a:solidFill>
              </a:rPr>
              <a:t>Board.service.ts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087243" y="3765687"/>
            <a:ext cx="1068933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appRoutes.js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55576" y="2420888"/>
            <a:ext cx="201622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Create-</a:t>
            </a:r>
            <a:r>
              <a:rPr lang="en-US" altLang="ko-KR" sz="1200" dirty="0" err="1" smtClean="0">
                <a:solidFill>
                  <a:schemeClr val="tx1"/>
                </a:solidFill>
              </a:rPr>
              <a:t>update.component.ts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9" t="12443" r="5948" b="7393"/>
          <a:stretch/>
        </p:blipFill>
        <p:spPr bwMode="auto">
          <a:xfrm>
            <a:off x="6633210" y="1568797"/>
            <a:ext cx="689610" cy="450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직각 삼각형 2"/>
          <p:cNvSpPr/>
          <p:nvPr/>
        </p:nvSpPr>
        <p:spPr>
          <a:xfrm>
            <a:off x="7164288" y="-18658"/>
            <a:ext cx="1987407" cy="1950095"/>
          </a:xfrm>
          <a:custGeom>
            <a:avLst/>
            <a:gdLst>
              <a:gd name="connsiteX0" fmla="*/ 0 w 1944216"/>
              <a:gd name="connsiteY0" fmla="*/ 1944216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0 w 1944216"/>
              <a:gd name="connsiteY3" fmla="*/ 1944216 h 1944216"/>
              <a:gd name="connsiteX0" fmla="*/ 1931437 w 1944216"/>
              <a:gd name="connsiteY0" fmla="*/ 3449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449 h 1944216"/>
              <a:gd name="connsiteX0" fmla="*/ 1959429 w 1959943"/>
              <a:gd name="connsiteY0" fmla="*/ 0 h 1968758"/>
              <a:gd name="connsiteX1" fmla="*/ 0 w 1959943"/>
              <a:gd name="connsiteY1" fmla="*/ 24542 h 1968758"/>
              <a:gd name="connsiteX2" fmla="*/ 1944216 w 1959943"/>
              <a:gd name="connsiteY2" fmla="*/ 1968758 h 1968758"/>
              <a:gd name="connsiteX3" fmla="*/ 1959429 w 1959943"/>
              <a:gd name="connsiteY3" fmla="*/ 0 h 1968758"/>
              <a:gd name="connsiteX0" fmla="*/ 1931437 w 1944216"/>
              <a:gd name="connsiteY0" fmla="*/ 31442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1442 h 1944216"/>
              <a:gd name="connsiteX0" fmla="*/ 1940767 w 1944216"/>
              <a:gd name="connsiteY0" fmla="*/ 12780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40767 w 1944216"/>
              <a:gd name="connsiteY3" fmla="*/ 12780 h 1944216"/>
              <a:gd name="connsiteX0" fmla="*/ 1940767 w 1944216"/>
              <a:gd name="connsiteY0" fmla="*/ 0 h 1959427"/>
              <a:gd name="connsiteX1" fmla="*/ 0 w 1944216"/>
              <a:gd name="connsiteY1" fmla="*/ 15211 h 1959427"/>
              <a:gd name="connsiteX2" fmla="*/ 1944216 w 1944216"/>
              <a:gd name="connsiteY2" fmla="*/ 1959427 h 1959427"/>
              <a:gd name="connsiteX3" fmla="*/ 1940767 w 1944216"/>
              <a:gd name="connsiteY3" fmla="*/ 0 h 1959427"/>
              <a:gd name="connsiteX0" fmla="*/ 1950098 w 1950895"/>
              <a:gd name="connsiteY0" fmla="*/ 12781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12781 h 1944216"/>
              <a:gd name="connsiteX0" fmla="*/ 1950098 w 1950895"/>
              <a:gd name="connsiteY0" fmla="*/ 0 h 1959427"/>
              <a:gd name="connsiteX1" fmla="*/ 0 w 1950895"/>
              <a:gd name="connsiteY1" fmla="*/ 15211 h 1959427"/>
              <a:gd name="connsiteX2" fmla="*/ 1944216 w 1950895"/>
              <a:gd name="connsiteY2" fmla="*/ 1959427 h 1959427"/>
              <a:gd name="connsiteX3" fmla="*/ 1950098 w 1950895"/>
              <a:gd name="connsiteY3" fmla="*/ 0 h 1959427"/>
              <a:gd name="connsiteX0" fmla="*/ 1959428 w 1959942"/>
              <a:gd name="connsiteY0" fmla="*/ 12781 h 1944216"/>
              <a:gd name="connsiteX1" fmla="*/ 0 w 1959942"/>
              <a:gd name="connsiteY1" fmla="*/ 0 h 1944216"/>
              <a:gd name="connsiteX2" fmla="*/ 1944216 w 1959942"/>
              <a:gd name="connsiteY2" fmla="*/ 1944216 h 1944216"/>
              <a:gd name="connsiteX3" fmla="*/ 1959428 w 1959942"/>
              <a:gd name="connsiteY3" fmla="*/ 12781 h 1944216"/>
              <a:gd name="connsiteX0" fmla="*/ 1959428 w 1959942"/>
              <a:gd name="connsiteY0" fmla="*/ 0 h 1959426"/>
              <a:gd name="connsiteX1" fmla="*/ 0 w 1959942"/>
              <a:gd name="connsiteY1" fmla="*/ 15210 h 1959426"/>
              <a:gd name="connsiteX2" fmla="*/ 1944216 w 1959942"/>
              <a:gd name="connsiteY2" fmla="*/ 1959426 h 1959426"/>
              <a:gd name="connsiteX3" fmla="*/ 1959428 w 1959942"/>
              <a:gd name="connsiteY3" fmla="*/ 0 h 195942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13034 h 1963129"/>
              <a:gd name="connsiteX1" fmla="*/ 0 w 1950895"/>
              <a:gd name="connsiteY1" fmla="*/ 18913 h 1963129"/>
              <a:gd name="connsiteX2" fmla="*/ 1944216 w 1950895"/>
              <a:gd name="connsiteY2" fmla="*/ 1963129 h 1963129"/>
              <a:gd name="connsiteX3" fmla="*/ 1950098 w 1950895"/>
              <a:gd name="connsiteY3" fmla="*/ 13034 h 1963129"/>
              <a:gd name="connsiteX0" fmla="*/ 1950098 w 1950895"/>
              <a:gd name="connsiteY0" fmla="*/ 0 h 1950095"/>
              <a:gd name="connsiteX1" fmla="*/ 0 w 1950895"/>
              <a:gd name="connsiteY1" fmla="*/ 5879 h 1950095"/>
              <a:gd name="connsiteX2" fmla="*/ 1944216 w 1950895"/>
              <a:gd name="connsiteY2" fmla="*/ 1950095 h 1950095"/>
              <a:gd name="connsiteX3" fmla="*/ 1950098 w 1950895"/>
              <a:gd name="connsiteY3" fmla="*/ 0 h 195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895" h="1950095">
                <a:moveTo>
                  <a:pt x="1950098" y="0"/>
                </a:moveTo>
                <a:lnTo>
                  <a:pt x="0" y="5879"/>
                </a:lnTo>
                <a:lnTo>
                  <a:pt x="1944216" y="1950095"/>
                </a:lnTo>
                <a:cubicBezTo>
                  <a:pt x="1939956" y="1303173"/>
                  <a:pt x="1954358" y="646922"/>
                  <a:pt x="19500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altLang="ko-KR" sz="2400" smtClean="0">
              <a:latin typeface="HY엽서L" pitchFamily="18" charset="-127"/>
              <a:ea typeface="HY엽서L" pitchFamily="18" charset="-127"/>
            </a:endParaRPr>
          </a:p>
          <a:p>
            <a:pPr algn="r"/>
            <a:r>
              <a:rPr lang="ko-KR" altLang="en-US" sz="2400" smtClean="0">
                <a:latin typeface="HY엽서L" pitchFamily="18" charset="-127"/>
                <a:ea typeface="HY엽서L" pitchFamily="18" charset="-127"/>
              </a:rPr>
              <a:t>게시판 </a:t>
            </a:r>
            <a:endParaRPr lang="ko-KR" altLang="en-US" sz="2400">
              <a:latin typeface="HY엽서L" pitchFamily="18" charset="-127"/>
              <a:ea typeface="HY엽서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364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Delete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1" y="2121799"/>
            <a:ext cx="4111714" cy="274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21799"/>
            <a:ext cx="4067720" cy="6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33514"/>
            <a:ext cx="4067720" cy="163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01" y="4868391"/>
            <a:ext cx="7429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177001" y="1824436"/>
            <a:ext cx="1586687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Board.component.ts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644008" y="1824436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>
                <a:solidFill>
                  <a:schemeClr val="tx1"/>
                </a:solidFill>
              </a:rPr>
              <a:t>Board.service.ts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644008" y="2936151"/>
            <a:ext cx="1047055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appRoutes.js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직각 삼각형 2"/>
          <p:cNvSpPr/>
          <p:nvPr/>
        </p:nvSpPr>
        <p:spPr>
          <a:xfrm>
            <a:off x="7164288" y="-18658"/>
            <a:ext cx="1987407" cy="1950095"/>
          </a:xfrm>
          <a:custGeom>
            <a:avLst/>
            <a:gdLst>
              <a:gd name="connsiteX0" fmla="*/ 0 w 1944216"/>
              <a:gd name="connsiteY0" fmla="*/ 1944216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0 w 1944216"/>
              <a:gd name="connsiteY3" fmla="*/ 1944216 h 1944216"/>
              <a:gd name="connsiteX0" fmla="*/ 1931437 w 1944216"/>
              <a:gd name="connsiteY0" fmla="*/ 3449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449 h 1944216"/>
              <a:gd name="connsiteX0" fmla="*/ 1959429 w 1959943"/>
              <a:gd name="connsiteY0" fmla="*/ 0 h 1968758"/>
              <a:gd name="connsiteX1" fmla="*/ 0 w 1959943"/>
              <a:gd name="connsiteY1" fmla="*/ 24542 h 1968758"/>
              <a:gd name="connsiteX2" fmla="*/ 1944216 w 1959943"/>
              <a:gd name="connsiteY2" fmla="*/ 1968758 h 1968758"/>
              <a:gd name="connsiteX3" fmla="*/ 1959429 w 1959943"/>
              <a:gd name="connsiteY3" fmla="*/ 0 h 1968758"/>
              <a:gd name="connsiteX0" fmla="*/ 1931437 w 1944216"/>
              <a:gd name="connsiteY0" fmla="*/ 31442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1442 h 1944216"/>
              <a:gd name="connsiteX0" fmla="*/ 1940767 w 1944216"/>
              <a:gd name="connsiteY0" fmla="*/ 12780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40767 w 1944216"/>
              <a:gd name="connsiteY3" fmla="*/ 12780 h 1944216"/>
              <a:gd name="connsiteX0" fmla="*/ 1940767 w 1944216"/>
              <a:gd name="connsiteY0" fmla="*/ 0 h 1959427"/>
              <a:gd name="connsiteX1" fmla="*/ 0 w 1944216"/>
              <a:gd name="connsiteY1" fmla="*/ 15211 h 1959427"/>
              <a:gd name="connsiteX2" fmla="*/ 1944216 w 1944216"/>
              <a:gd name="connsiteY2" fmla="*/ 1959427 h 1959427"/>
              <a:gd name="connsiteX3" fmla="*/ 1940767 w 1944216"/>
              <a:gd name="connsiteY3" fmla="*/ 0 h 1959427"/>
              <a:gd name="connsiteX0" fmla="*/ 1950098 w 1950895"/>
              <a:gd name="connsiteY0" fmla="*/ 12781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12781 h 1944216"/>
              <a:gd name="connsiteX0" fmla="*/ 1950098 w 1950895"/>
              <a:gd name="connsiteY0" fmla="*/ 0 h 1959427"/>
              <a:gd name="connsiteX1" fmla="*/ 0 w 1950895"/>
              <a:gd name="connsiteY1" fmla="*/ 15211 h 1959427"/>
              <a:gd name="connsiteX2" fmla="*/ 1944216 w 1950895"/>
              <a:gd name="connsiteY2" fmla="*/ 1959427 h 1959427"/>
              <a:gd name="connsiteX3" fmla="*/ 1950098 w 1950895"/>
              <a:gd name="connsiteY3" fmla="*/ 0 h 1959427"/>
              <a:gd name="connsiteX0" fmla="*/ 1959428 w 1959942"/>
              <a:gd name="connsiteY0" fmla="*/ 12781 h 1944216"/>
              <a:gd name="connsiteX1" fmla="*/ 0 w 1959942"/>
              <a:gd name="connsiteY1" fmla="*/ 0 h 1944216"/>
              <a:gd name="connsiteX2" fmla="*/ 1944216 w 1959942"/>
              <a:gd name="connsiteY2" fmla="*/ 1944216 h 1944216"/>
              <a:gd name="connsiteX3" fmla="*/ 1959428 w 1959942"/>
              <a:gd name="connsiteY3" fmla="*/ 12781 h 1944216"/>
              <a:gd name="connsiteX0" fmla="*/ 1959428 w 1959942"/>
              <a:gd name="connsiteY0" fmla="*/ 0 h 1959426"/>
              <a:gd name="connsiteX1" fmla="*/ 0 w 1959942"/>
              <a:gd name="connsiteY1" fmla="*/ 15210 h 1959426"/>
              <a:gd name="connsiteX2" fmla="*/ 1944216 w 1959942"/>
              <a:gd name="connsiteY2" fmla="*/ 1959426 h 1959426"/>
              <a:gd name="connsiteX3" fmla="*/ 1959428 w 1959942"/>
              <a:gd name="connsiteY3" fmla="*/ 0 h 195942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13034 h 1963129"/>
              <a:gd name="connsiteX1" fmla="*/ 0 w 1950895"/>
              <a:gd name="connsiteY1" fmla="*/ 18913 h 1963129"/>
              <a:gd name="connsiteX2" fmla="*/ 1944216 w 1950895"/>
              <a:gd name="connsiteY2" fmla="*/ 1963129 h 1963129"/>
              <a:gd name="connsiteX3" fmla="*/ 1950098 w 1950895"/>
              <a:gd name="connsiteY3" fmla="*/ 13034 h 1963129"/>
              <a:gd name="connsiteX0" fmla="*/ 1950098 w 1950895"/>
              <a:gd name="connsiteY0" fmla="*/ 0 h 1950095"/>
              <a:gd name="connsiteX1" fmla="*/ 0 w 1950895"/>
              <a:gd name="connsiteY1" fmla="*/ 5879 h 1950095"/>
              <a:gd name="connsiteX2" fmla="*/ 1944216 w 1950895"/>
              <a:gd name="connsiteY2" fmla="*/ 1950095 h 1950095"/>
              <a:gd name="connsiteX3" fmla="*/ 1950098 w 1950895"/>
              <a:gd name="connsiteY3" fmla="*/ 0 h 195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895" h="1950095">
                <a:moveTo>
                  <a:pt x="1950098" y="0"/>
                </a:moveTo>
                <a:lnTo>
                  <a:pt x="0" y="5879"/>
                </a:lnTo>
                <a:lnTo>
                  <a:pt x="1944216" y="1950095"/>
                </a:lnTo>
                <a:cubicBezTo>
                  <a:pt x="1939956" y="1303173"/>
                  <a:pt x="1954358" y="646922"/>
                  <a:pt x="19500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altLang="ko-KR" sz="2400" smtClean="0">
              <a:latin typeface="HY엽서L" pitchFamily="18" charset="-127"/>
              <a:ea typeface="HY엽서L" pitchFamily="18" charset="-127"/>
            </a:endParaRPr>
          </a:p>
          <a:p>
            <a:pPr algn="r"/>
            <a:r>
              <a:rPr lang="ko-KR" altLang="en-US" sz="2400" smtClean="0">
                <a:latin typeface="HY엽서L" pitchFamily="18" charset="-127"/>
                <a:ea typeface="HY엽서L" pitchFamily="18" charset="-127"/>
              </a:rPr>
              <a:t>게시판 </a:t>
            </a:r>
            <a:endParaRPr lang="ko-KR" altLang="en-US" sz="2400">
              <a:latin typeface="HY엽서L" pitchFamily="18" charset="-127"/>
              <a:ea typeface="HY엽서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56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Search</a:t>
            </a:r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46443"/>
            <a:ext cx="3247157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64449"/>
            <a:ext cx="3786814" cy="12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44" y="1585739"/>
            <a:ext cx="3247157" cy="242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85739"/>
            <a:ext cx="3786814" cy="60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531844" y="1288376"/>
            <a:ext cx="162357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Navbar.component.ts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788024" y="1288376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>
                <a:solidFill>
                  <a:schemeClr val="tx1"/>
                </a:solidFill>
              </a:rPr>
              <a:t>Board.service.ts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788024" y="2467086"/>
            <a:ext cx="1047055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appRoutes.js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01" y="4446443"/>
            <a:ext cx="3232299" cy="241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직사각형 11"/>
          <p:cNvSpPr/>
          <p:nvPr/>
        </p:nvSpPr>
        <p:spPr>
          <a:xfrm>
            <a:off x="531844" y="4149080"/>
            <a:ext cx="162357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Search.component.ts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직각 삼각형 2"/>
          <p:cNvSpPr/>
          <p:nvPr/>
        </p:nvSpPr>
        <p:spPr>
          <a:xfrm>
            <a:off x="7164288" y="-18658"/>
            <a:ext cx="1987407" cy="1950095"/>
          </a:xfrm>
          <a:custGeom>
            <a:avLst/>
            <a:gdLst>
              <a:gd name="connsiteX0" fmla="*/ 0 w 1944216"/>
              <a:gd name="connsiteY0" fmla="*/ 1944216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0 w 1944216"/>
              <a:gd name="connsiteY3" fmla="*/ 1944216 h 1944216"/>
              <a:gd name="connsiteX0" fmla="*/ 1931437 w 1944216"/>
              <a:gd name="connsiteY0" fmla="*/ 3449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449 h 1944216"/>
              <a:gd name="connsiteX0" fmla="*/ 1959429 w 1959943"/>
              <a:gd name="connsiteY0" fmla="*/ 0 h 1968758"/>
              <a:gd name="connsiteX1" fmla="*/ 0 w 1959943"/>
              <a:gd name="connsiteY1" fmla="*/ 24542 h 1968758"/>
              <a:gd name="connsiteX2" fmla="*/ 1944216 w 1959943"/>
              <a:gd name="connsiteY2" fmla="*/ 1968758 h 1968758"/>
              <a:gd name="connsiteX3" fmla="*/ 1959429 w 1959943"/>
              <a:gd name="connsiteY3" fmla="*/ 0 h 1968758"/>
              <a:gd name="connsiteX0" fmla="*/ 1931437 w 1944216"/>
              <a:gd name="connsiteY0" fmla="*/ 31442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1442 h 1944216"/>
              <a:gd name="connsiteX0" fmla="*/ 1940767 w 1944216"/>
              <a:gd name="connsiteY0" fmla="*/ 12780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40767 w 1944216"/>
              <a:gd name="connsiteY3" fmla="*/ 12780 h 1944216"/>
              <a:gd name="connsiteX0" fmla="*/ 1940767 w 1944216"/>
              <a:gd name="connsiteY0" fmla="*/ 0 h 1959427"/>
              <a:gd name="connsiteX1" fmla="*/ 0 w 1944216"/>
              <a:gd name="connsiteY1" fmla="*/ 15211 h 1959427"/>
              <a:gd name="connsiteX2" fmla="*/ 1944216 w 1944216"/>
              <a:gd name="connsiteY2" fmla="*/ 1959427 h 1959427"/>
              <a:gd name="connsiteX3" fmla="*/ 1940767 w 1944216"/>
              <a:gd name="connsiteY3" fmla="*/ 0 h 1959427"/>
              <a:gd name="connsiteX0" fmla="*/ 1950098 w 1950895"/>
              <a:gd name="connsiteY0" fmla="*/ 12781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12781 h 1944216"/>
              <a:gd name="connsiteX0" fmla="*/ 1950098 w 1950895"/>
              <a:gd name="connsiteY0" fmla="*/ 0 h 1959427"/>
              <a:gd name="connsiteX1" fmla="*/ 0 w 1950895"/>
              <a:gd name="connsiteY1" fmla="*/ 15211 h 1959427"/>
              <a:gd name="connsiteX2" fmla="*/ 1944216 w 1950895"/>
              <a:gd name="connsiteY2" fmla="*/ 1959427 h 1959427"/>
              <a:gd name="connsiteX3" fmla="*/ 1950098 w 1950895"/>
              <a:gd name="connsiteY3" fmla="*/ 0 h 1959427"/>
              <a:gd name="connsiteX0" fmla="*/ 1959428 w 1959942"/>
              <a:gd name="connsiteY0" fmla="*/ 12781 h 1944216"/>
              <a:gd name="connsiteX1" fmla="*/ 0 w 1959942"/>
              <a:gd name="connsiteY1" fmla="*/ 0 h 1944216"/>
              <a:gd name="connsiteX2" fmla="*/ 1944216 w 1959942"/>
              <a:gd name="connsiteY2" fmla="*/ 1944216 h 1944216"/>
              <a:gd name="connsiteX3" fmla="*/ 1959428 w 1959942"/>
              <a:gd name="connsiteY3" fmla="*/ 12781 h 1944216"/>
              <a:gd name="connsiteX0" fmla="*/ 1959428 w 1959942"/>
              <a:gd name="connsiteY0" fmla="*/ 0 h 1959426"/>
              <a:gd name="connsiteX1" fmla="*/ 0 w 1959942"/>
              <a:gd name="connsiteY1" fmla="*/ 15210 h 1959426"/>
              <a:gd name="connsiteX2" fmla="*/ 1944216 w 1959942"/>
              <a:gd name="connsiteY2" fmla="*/ 1959426 h 1959426"/>
              <a:gd name="connsiteX3" fmla="*/ 1959428 w 1959942"/>
              <a:gd name="connsiteY3" fmla="*/ 0 h 195942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13034 h 1963129"/>
              <a:gd name="connsiteX1" fmla="*/ 0 w 1950895"/>
              <a:gd name="connsiteY1" fmla="*/ 18913 h 1963129"/>
              <a:gd name="connsiteX2" fmla="*/ 1944216 w 1950895"/>
              <a:gd name="connsiteY2" fmla="*/ 1963129 h 1963129"/>
              <a:gd name="connsiteX3" fmla="*/ 1950098 w 1950895"/>
              <a:gd name="connsiteY3" fmla="*/ 13034 h 1963129"/>
              <a:gd name="connsiteX0" fmla="*/ 1950098 w 1950895"/>
              <a:gd name="connsiteY0" fmla="*/ 0 h 1950095"/>
              <a:gd name="connsiteX1" fmla="*/ 0 w 1950895"/>
              <a:gd name="connsiteY1" fmla="*/ 5879 h 1950095"/>
              <a:gd name="connsiteX2" fmla="*/ 1944216 w 1950895"/>
              <a:gd name="connsiteY2" fmla="*/ 1950095 h 1950095"/>
              <a:gd name="connsiteX3" fmla="*/ 1950098 w 1950895"/>
              <a:gd name="connsiteY3" fmla="*/ 0 h 195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895" h="1950095">
                <a:moveTo>
                  <a:pt x="1950098" y="0"/>
                </a:moveTo>
                <a:lnTo>
                  <a:pt x="0" y="5879"/>
                </a:lnTo>
                <a:lnTo>
                  <a:pt x="1944216" y="1950095"/>
                </a:lnTo>
                <a:cubicBezTo>
                  <a:pt x="1939956" y="1303173"/>
                  <a:pt x="1954358" y="646922"/>
                  <a:pt x="19500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altLang="ko-KR" sz="2400" smtClean="0">
              <a:latin typeface="HY엽서L" pitchFamily="18" charset="-127"/>
              <a:ea typeface="HY엽서L" pitchFamily="18" charset="-127"/>
            </a:endParaRPr>
          </a:p>
          <a:p>
            <a:pPr algn="r"/>
            <a:r>
              <a:rPr lang="ko-KR" altLang="en-US" sz="2400" smtClean="0">
                <a:latin typeface="HY엽서L" pitchFamily="18" charset="-127"/>
                <a:ea typeface="HY엽서L" pitchFamily="18" charset="-127"/>
              </a:rPr>
              <a:t>게시판 </a:t>
            </a:r>
            <a:endParaRPr lang="ko-KR" altLang="en-US" sz="2400">
              <a:latin typeface="HY엽서L" pitchFamily="18" charset="-127"/>
              <a:ea typeface="HY엽서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02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결과 분석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684401"/>
            <a:ext cx="3240360" cy="173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"/>
          <a:stretch/>
        </p:blipFill>
        <p:spPr bwMode="auto">
          <a:xfrm>
            <a:off x="3851920" y="4581128"/>
            <a:ext cx="3886200" cy="122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292" y="5825589"/>
            <a:ext cx="3247157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내용 개체 틀 2"/>
          <p:cNvSpPr txBox="1">
            <a:spLocks/>
          </p:cNvSpPr>
          <p:nvPr/>
        </p:nvSpPr>
        <p:spPr>
          <a:xfrm>
            <a:off x="1043608" y="1628800"/>
            <a:ext cx="695779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Y엽서L" pitchFamily="18" charset="-127"/>
                <a:ea typeface="HY엽서L" pitchFamily="18" charset="-127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Y엽서L" pitchFamily="18" charset="-127"/>
                <a:ea typeface="HY엽서L" pitchFamily="18" charset="-127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Y엽서L" pitchFamily="18" charset="-127"/>
                <a:ea typeface="HY엽서L" pitchFamily="18" charset="-127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Y엽서L" pitchFamily="18" charset="-127"/>
                <a:ea typeface="HY엽서L" pitchFamily="18" charset="-127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Y엽서L" pitchFamily="18" charset="-127"/>
                <a:ea typeface="HY엽서L" pitchFamily="18" charset="-127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altLang="ko-KR" sz="2000" dirty="0" smtClean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Y엽서L" pitchFamily="18" charset="-127"/>
                <a:ea typeface="HY엽서L" pitchFamily="18" charset="-127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HY엽서L" pitchFamily="18" charset="-127"/>
                <a:ea typeface="HY엽서L" pitchFamily="18" charset="-127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Y엽서L" pitchFamily="18" charset="-127"/>
                <a:ea typeface="HY엽서L" pitchFamily="18" charset="-127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Y엽서L" pitchFamily="18" charset="-127"/>
                <a:ea typeface="HY엽서L" pitchFamily="18" charset="-127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Y엽서L" pitchFamily="18" charset="-127"/>
                <a:ea typeface="HY엽서L" pitchFamily="18" charset="-127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000" dirty="0" smtClean="0"/>
              <a:t>기존에 </a:t>
            </a:r>
            <a:r>
              <a:rPr lang="ko-KR" altLang="en-US" sz="2000" dirty="0" err="1" smtClean="0"/>
              <a:t>목표로한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위키</a:t>
            </a:r>
            <a:r>
              <a:rPr lang="ko-KR" altLang="en-US" sz="2000" dirty="0" smtClean="0"/>
              <a:t> </a:t>
            </a:r>
            <a:r>
              <a:rPr lang="ko-KR" altLang="en-US" sz="2000" smtClean="0"/>
              <a:t>구현 </a:t>
            </a:r>
            <a:r>
              <a:rPr lang="ko-KR" altLang="en-US" sz="2000" smtClean="0"/>
              <a:t>성공</a:t>
            </a:r>
            <a:endParaRPr lang="en-US" altLang="ko-KR" sz="2000" dirty="0"/>
          </a:p>
          <a:p>
            <a:r>
              <a:rPr lang="ko-KR" altLang="en-US" sz="2000" dirty="0" err="1" smtClean="0"/>
              <a:t>리캡차</a:t>
            </a:r>
            <a:r>
              <a:rPr lang="ko-KR" altLang="en-US" sz="2000" dirty="0" smtClean="0"/>
              <a:t> 기능 </a:t>
            </a:r>
            <a:r>
              <a:rPr lang="ko-KR" altLang="en-US" sz="2000" smtClean="0"/>
              <a:t>구현 </a:t>
            </a:r>
            <a:r>
              <a:rPr lang="ko-KR" altLang="en-US" sz="2000" smtClean="0"/>
              <a:t>성공</a:t>
            </a:r>
            <a:endParaRPr lang="en-US" altLang="ko-KR" sz="2000" dirty="0"/>
          </a:p>
          <a:p>
            <a:r>
              <a:rPr lang="ko-KR" altLang="en-US" sz="2000" dirty="0" smtClean="0"/>
              <a:t>검색기능 외 </a:t>
            </a:r>
            <a:r>
              <a:rPr lang="en-US" altLang="ko-KR" sz="2000" dirty="0" smtClean="0"/>
              <a:t>CRUD</a:t>
            </a:r>
            <a:r>
              <a:rPr lang="ko-KR" altLang="en-US" sz="2000" dirty="0" smtClean="0"/>
              <a:t>기능 </a:t>
            </a:r>
            <a:r>
              <a:rPr lang="ko-KR" altLang="en-US" sz="2000" smtClean="0"/>
              <a:t>구현 </a:t>
            </a:r>
            <a:r>
              <a:rPr lang="ko-KR" altLang="en-US" sz="2000" smtClean="0"/>
              <a:t>성공</a:t>
            </a:r>
            <a:endParaRPr lang="en-US" altLang="ko-KR" sz="2000" dirty="0"/>
          </a:p>
          <a:p>
            <a:r>
              <a:rPr lang="ko-KR" altLang="en-US" sz="2000" dirty="0" smtClean="0"/>
              <a:t>보안 </a:t>
            </a:r>
            <a:r>
              <a:rPr lang="ko-KR" altLang="en-US" sz="2000" smtClean="0"/>
              <a:t>부분 </a:t>
            </a:r>
            <a:r>
              <a:rPr lang="ko-KR" altLang="en-US" sz="2000" smtClean="0"/>
              <a:t>미흡</a:t>
            </a:r>
            <a:endParaRPr lang="en-US" altLang="ko-KR" sz="2000" smtClean="0"/>
          </a:p>
          <a:p>
            <a:r>
              <a:rPr lang="en-US" altLang="ko-KR" sz="2000"/>
              <a:t>https://jbu-wiki.herokuapp.com/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7046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 &amp; 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66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41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en-GB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프로젝트 목표</a:t>
            </a:r>
            <a:endParaRPr lang="en-US" altLang="ko-KR" dirty="0" smtClean="0"/>
          </a:p>
          <a:p>
            <a:r>
              <a:rPr lang="ko-KR" altLang="en-US" dirty="0" err="1" smtClean="0"/>
              <a:t>위키란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기능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사용자 등록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로그인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구글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리캡차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게시판</a:t>
            </a:r>
            <a:endParaRPr lang="en-US" altLang="ko-KR" dirty="0"/>
          </a:p>
          <a:p>
            <a:r>
              <a:rPr lang="ko-KR" altLang="en-US" dirty="0" smtClean="0"/>
              <a:t>결과 분석</a:t>
            </a:r>
            <a:endParaRPr lang="en-US" altLang="ko-KR" dirty="0" smtClean="0"/>
          </a:p>
          <a:p>
            <a:r>
              <a:rPr lang="en-US" altLang="ko-KR" dirty="0" smtClean="0"/>
              <a:t>Q&amp;A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프로젝트 목표</a:t>
            </a:r>
            <a:endParaRPr lang="en-GB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학교에 관련된 소식들을 </a:t>
            </a:r>
            <a:r>
              <a:rPr lang="ko-KR" altLang="en-US" dirty="0" err="1" smtClean="0"/>
              <a:t>위키형식으로</a:t>
            </a:r>
            <a:r>
              <a:rPr lang="ko-KR" altLang="en-US" dirty="0" smtClean="0"/>
              <a:t> 쉽고 간편하게 접근할 수 있도록 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비로그인</a:t>
            </a:r>
            <a:r>
              <a:rPr lang="ko-KR" altLang="en-US" dirty="0" smtClean="0"/>
              <a:t> 사용자와 로그인 사용자 모두 읽고 쓰기가 가능하게 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보안 요소를 추가한다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124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위키란</a:t>
            </a:r>
            <a:r>
              <a:rPr lang="en-US" altLang="ko-KR" smtClean="0"/>
              <a:t>?</a:t>
            </a:r>
            <a:endParaRPr lang="en-GB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mtClean="0"/>
              <a:t>위키는 불특정 다수가 협업을 통해 직접 내용과 구조를 수정할 수 있는 웹사이트를 말한다</a:t>
            </a:r>
            <a:r>
              <a:rPr lang="en-US" altLang="ko-KR" smtClean="0"/>
              <a:t>.</a:t>
            </a:r>
            <a:endParaRPr lang="en-US" altLang="ko-KR" dirty="0" smtClean="0"/>
          </a:p>
        </p:txBody>
      </p:sp>
      <p:pic>
        <p:nvPicPr>
          <p:cNvPr id="1029" name="Picture 5" descr="위키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68960"/>
            <a:ext cx="2304256" cy="219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위키에 대한 이미지 검색결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796" y="3172377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95836" y="54525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위키피디아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22482" y="541565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나무위키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20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사용자 등록</a:t>
            </a:r>
            <a:endParaRPr lang="en-GB" dirty="0"/>
          </a:p>
        </p:txBody>
      </p:sp>
      <p:sp>
        <p:nvSpPr>
          <p:cNvPr id="7" name="직사각형 6"/>
          <p:cNvSpPr/>
          <p:nvPr/>
        </p:nvSpPr>
        <p:spPr>
          <a:xfrm>
            <a:off x="179512" y="1261140"/>
            <a:ext cx="16656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Register.component.ts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61836"/>
            <a:ext cx="4540487" cy="171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5220072" y="1261140"/>
            <a:ext cx="129614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Auth.service.ts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49172"/>
            <a:ext cx="3584358" cy="60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08" y="3933056"/>
            <a:ext cx="4377109" cy="254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직사각형 19"/>
          <p:cNvSpPr/>
          <p:nvPr/>
        </p:nvSpPr>
        <p:spPr>
          <a:xfrm>
            <a:off x="179512" y="3632852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Users.js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358" y="2564904"/>
            <a:ext cx="2457786" cy="378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직각 삼각형 2"/>
          <p:cNvSpPr/>
          <p:nvPr/>
        </p:nvSpPr>
        <p:spPr>
          <a:xfrm>
            <a:off x="7164288" y="-18658"/>
            <a:ext cx="1987407" cy="1950095"/>
          </a:xfrm>
          <a:custGeom>
            <a:avLst/>
            <a:gdLst>
              <a:gd name="connsiteX0" fmla="*/ 0 w 1944216"/>
              <a:gd name="connsiteY0" fmla="*/ 1944216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0 w 1944216"/>
              <a:gd name="connsiteY3" fmla="*/ 1944216 h 1944216"/>
              <a:gd name="connsiteX0" fmla="*/ 1931437 w 1944216"/>
              <a:gd name="connsiteY0" fmla="*/ 3449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449 h 1944216"/>
              <a:gd name="connsiteX0" fmla="*/ 1959429 w 1959943"/>
              <a:gd name="connsiteY0" fmla="*/ 0 h 1968758"/>
              <a:gd name="connsiteX1" fmla="*/ 0 w 1959943"/>
              <a:gd name="connsiteY1" fmla="*/ 24542 h 1968758"/>
              <a:gd name="connsiteX2" fmla="*/ 1944216 w 1959943"/>
              <a:gd name="connsiteY2" fmla="*/ 1968758 h 1968758"/>
              <a:gd name="connsiteX3" fmla="*/ 1959429 w 1959943"/>
              <a:gd name="connsiteY3" fmla="*/ 0 h 1968758"/>
              <a:gd name="connsiteX0" fmla="*/ 1931437 w 1944216"/>
              <a:gd name="connsiteY0" fmla="*/ 31442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1442 h 1944216"/>
              <a:gd name="connsiteX0" fmla="*/ 1940767 w 1944216"/>
              <a:gd name="connsiteY0" fmla="*/ 12780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40767 w 1944216"/>
              <a:gd name="connsiteY3" fmla="*/ 12780 h 1944216"/>
              <a:gd name="connsiteX0" fmla="*/ 1940767 w 1944216"/>
              <a:gd name="connsiteY0" fmla="*/ 0 h 1959427"/>
              <a:gd name="connsiteX1" fmla="*/ 0 w 1944216"/>
              <a:gd name="connsiteY1" fmla="*/ 15211 h 1959427"/>
              <a:gd name="connsiteX2" fmla="*/ 1944216 w 1944216"/>
              <a:gd name="connsiteY2" fmla="*/ 1959427 h 1959427"/>
              <a:gd name="connsiteX3" fmla="*/ 1940767 w 1944216"/>
              <a:gd name="connsiteY3" fmla="*/ 0 h 1959427"/>
              <a:gd name="connsiteX0" fmla="*/ 1950098 w 1950895"/>
              <a:gd name="connsiteY0" fmla="*/ 12781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12781 h 1944216"/>
              <a:gd name="connsiteX0" fmla="*/ 1950098 w 1950895"/>
              <a:gd name="connsiteY0" fmla="*/ 0 h 1959427"/>
              <a:gd name="connsiteX1" fmla="*/ 0 w 1950895"/>
              <a:gd name="connsiteY1" fmla="*/ 15211 h 1959427"/>
              <a:gd name="connsiteX2" fmla="*/ 1944216 w 1950895"/>
              <a:gd name="connsiteY2" fmla="*/ 1959427 h 1959427"/>
              <a:gd name="connsiteX3" fmla="*/ 1950098 w 1950895"/>
              <a:gd name="connsiteY3" fmla="*/ 0 h 1959427"/>
              <a:gd name="connsiteX0" fmla="*/ 1959428 w 1959942"/>
              <a:gd name="connsiteY0" fmla="*/ 12781 h 1944216"/>
              <a:gd name="connsiteX1" fmla="*/ 0 w 1959942"/>
              <a:gd name="connsiteY1" fmla="*/ 0 h 1944216"/>
              <a:gd name="connsiteX2" fmla="*/ 1944216 w 1959942"/>
              <a:gd name="connsiteY2" fmla="*/ 1944216 h 1944216"/>
              <a:gd name="connsiteX3" fmla="*/ 1959428 w 1959942"/>
              <a:gd name="connsiteY3" fmla="*/ 12781 h 1944216"/>
              <a:gd name="connsiteX0" fmla="*/ 1959428 w 1959942"/>
              <a:gd name="connsiteY0" fmla="*/ 0 h 1959426"/>
              <a:gd name="connsiteX1" fmla="*/ 0 w 1959942"/>
              <a:gd name="connsiteY1" fmla="*/ 15210 h 1959426"/>
              <a:gd name="connsiteX2" fmla="*/ 1944216 w 1959942"/>
              <a:gd name="connsiteY2" fmla="*/ 1959426 h 1959426"/>
              <a:gd name="connsiteX3" fmla="*/ 1959428 w 1959942"/>
              <a:gd name="connsiteY3" fmla="*/ 0 h 195942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13034 h 1963129"/>
              <a:gd name="connsiteX1" fmla="*/ 0 w 1950895"/>
              <a:gd name="connsiteY1" fmla="*/ 18913 h 1963129"/>
              <a:gd name="connsiteX2" fmla="*/ 1944216 w 1950895"/>
              <a:gd name="connsiteY2" fmla="*/ 1963129 h 1963129"/>
              <a:gd name="connsiteX3" fmla="*/ 1950098 w 1950895"/>
              <a:gd name="connsiteY3" fmla="*/ 13034 h 1963129"/>
              <a:gd name="connsiteX0" fmla="*/ 1950098 w 1950895"/>
              <a:gd name="connsiteY0" fmla="*/ 0 h 1950095"/>
              <a:gd name="connsiteX1" fmla="*/ 0 w 1950895"/>
              <a:gd name="connsiteY1" fmla="*/ 5879 h 1950095"/>
              <a:gd name="connsiteX2" fmla="*/ 1944216 w 1950895"/>
              <a:gd name="connsiteY2" fmla="*/ 1950095 h 1950095"/>
              <a:gd name="connsiteX3" fmla="*/ 1950098 w 1950895"/>
              <a:gd name="connsiteY3" fmla="*/ 0 h 195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895" h="1950095">
                <a:moveTo>
                  <a:pt x="1950098" y="0"/>
                </a:moveTo>
                <a:lnTo>
                  <a:pt x="0" y="5879"/>
                </a:lnTo>
                <a:lnTo>
                  <a:pt x="1944216" y="1950095"/>
                </a:lnTo>
                <a:cubicBezTo>
                  <a:pt x="1939956" y="1303173"/>
                  <a:pt x="1954358" y="646922"/>
                  <a:pt x="19500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ko-KR" altLang="en-US" sz="2000" dirty="0" smtClean="0">
                <a:latin typeface="HY엽서L" pitchFamily="18" charset="-127"/>
                <a:ea typeface="HY엽서L" pitchFamily="18" charset="-127"/>
              </a:rPr>
              <a:t>사용자 등록</a:t>
            </a:r>
            <a:endParaRPr lang="en-US" altLang="ko-KR" sz="2000" dirty="0">
              <a:latin typeface="HY엽서L" pitchFamily="18" charset="-127"/>
              <a:ea typeface="HY엽서L" pitchFamily="18" charset="-127"/>
            </a:endParaRPr>
          </a:p>
          <a:p>
            <a:pPr algn="r"/>
            <a:r>
              <a:rPr lang="en-US" altLang="ko-KR" sz="2000" dirty="0" smtClean="0">
                <a:latin typeface="HY엽서L" pitchFamily="18" charset="-127"/>
                <a:ea typeface="HY엽서L" pitchFamily="18" charset="-127"/>
              </a:rPr>
              <a:t>/</a:t>
            </a:r>
            <a:r>
              <a:rPr lang="ko-KR" altLang="en-US" sz="2000" dirty="0" smtClean="0">
                <a:latin typeface="HY엽서L" pitchFamily="18" charset="-127"/>
                <a:ea typeface="HY엽서L" pitchFamily="18" charset="-127"/>
              </a:rPr>
              <a:t>로그인</a:t>
            </a:r>
            <a:endParaRPr lang="en-US" altLang="ko-KR" sz="2000" dirty="0" smtClean="0">
              <a:latin typeface="HY엽서L" pitchFamily="18" charset="-127"/>
              <a:ea typeface="HY엽서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로그인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4824536" cy="223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221088"/>
            <a:ext cx="4824536" cy="255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27371"/>
            <a:ext cx="3492387" cy="415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251521" y="1191269"/>
            <a:ext cx="18005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Login.component.ts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1521" y="3924676"/>
            <a:ext cx="10081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Users.js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92716"/>
            <a:ext cx="4050449" cy="76694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3059832" y="1191269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Auth.service.ts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78894"/>
            <a:ext cx="3312368" cy="89695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직각 삼각형 2"/>
          <p:cNvSpPr/>
          <p:nvPr/>
        </p:nvSpPr>
        <p:spPr>
          <a:xfrm>
            <a:off x="7164288" y="-18658"/>
            <a:ext cx="1987407" cy="1950095"/>
          </a:xfrm>
          <a:custGeom>
            <a:avLst/>
            <a:gdLst>
              <a:gd name="connsiteX0" fmla="*/ 0 w 1944216"/>
              <a:gd name="connsiteY0" fmla="*/ 1944216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0 w 1944216"/>
              <a:gd name="connsiteY3" fmla="*/ 1944216 h 1944216"/>
              <a:gd name="connsiteX0" fmla="*/ 1931437 w 1944216"/>
              <a:gd name="connsiteY0" fmla="*/ 3449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449 h 1944216"/>
              <a:gd name="connsiteX0" fmla="*/ 1959429 w 1959943"/>
              <a:gd name="connsiteY0" fmla="*/ 0 h 1968758"/>
              <a:gd name="connsiteX1" fmla="*/ 0 w 1959943"/>
              <a:gd name="connsiteY1" fmla="*/ 24542 h 1968758"/>
              <a:gd name="connsiteX2" fmla="*/ 1944216 w 1959943"/>
              <a:gd name="connsiteY2" fmla="*/ 1968758 h 1968758"/>
              <a:gd name="connsiteX3" fmla="*/ 1959429 w 1959943"/>
              <a:gd name="connsiteY3" fmla="*/ 0 h 1968758"/>
              <a:gd name="connsiteX0" fmla="*/ 1931437 w 1944216"/>
              <a:gd name="connsiteY0" fmla="*/ 31442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1442 h 1944216"/>
              <a:gd name="connsiteX0" fmla="*/ 1940767 w 1944216"/>
              <a:gd name="connsiteY0" fmla="*/ 12780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40767 w 1944216"/>
              <a:gd name="connsiteY3" fmla="*/ 12780 h 1944216"/>
              <a:gd name="connsiteX0" fmla="*/ 1940767 w 1944216"/>
              <a:gd name="connsiteY0" fmla="*/ 0 h 1959427"/>
              <a:gd name="connsiteX1" fmla="*/ 0 w 1944216"/>
              <a:gd name="connsiteY1" fmla="*/ 15211 h 1959427"/>
              <a:gd name="connsiteX2" fmla="*/ 1944216 w 1944216"/>
              <a:gd name="connsiteY2" fmla="*/ 1959427 h 1959427"/>
              <a:gd name="connsiteX3" fmla="*/ 1940767 w 1944216"/>
              <a:gd name="connsiteY3" fmla="*/ 0 h 1959427"/>
              <a:gd name="connsiteX0" fmla="*/ 1950098 w 1950895"/>
              <a:gd name="connsiteY0" fmla="*/ 12781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12781 h 1944216"/>
              <a:gd name="connsiteX0" fmla="*/ 1950098 w 1950895"/>
              <a:gd name="connsiteY0" fmla="*/ 0 h 1959427"/>
              <a:gd name="connsiteX1" fmla="*/ 0 w 1950895"/>
              <a:gd name="connsiteY1" fmla="*/ 15211 h 1959427"/>
              <a:gd name="connsiteX2" fmla="*/ 1944216 w 1950895"/>
              <a:gd name="connsiteY2" fmla="*/ 1959427 h 1959427"/>
              <a:gd name="connsiteX3" fmla="*/ 1950098 w 1950895"/>
              <a:gd name="connsiteY3" fmla="*/ 0 h 1959427"/>
              <a:gd name="connsiteX0" fmla="*/ 1959428 w 1959942"/>
              <a:gd name="connsiteY0" fmla="*/ 12781 h 1944216"/>
              <a:gd name="connsiteX1" fmla="*/ 0 w 1959942"/>
              <a:gd name="connsiteY1" fmla="*/ 0 h 1944216"/>
              <a:gd name="connsiteX2" fmla="*/ 1944216 w 1959942"/>
              <a:gd name="connsiteY2" fmla="*/ 1944216 h 1944216"/>
              <a:gd name="connsiteX3" fmla="*/ 1959428 w 1959942"/>
              <a:gd name="connsiteY3" fmla="*/ 12781 h 1944216"/>
              <a:gd name="connsiteX0" fmla="*/ 1959428 w 1959942"/>
              <a:gd name="connsiteY0" fmla="*/ 0 h 1959426"/>
              <a:gd name="connsiteX1" fmla="*/ 0 w 1959942"/>
              <a:gd name="connsiteY1" fmla="*/ 15210 h 1959426"/>
              <a:gd name="connsiteX2" fmla="*/ 1944216 w 1959942"/>
              <a:gd name="connsiteY2" fmla="*/ 1959426 h 1959426"/>
              <a:gd name="connsiteX3" fmla="*/ 1959428 w 1959942"/>
              <a:gd name="connsiteY3" fmla="*/ 0 h 195942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13034 h 1963129"/>
              <a:gd name="connsiteX1" fmla="*/ 0 w 1950895"/>
              <a:gd name="connsiteY1" fmla="*/ 18913 h 1963129"/>
              <a:gd name="connsiteX2" fmla="*/ 1944216 w 1950895"/>
              <a:gd name="connsiteY2" fmla="*/ 1963129 h 1963129"/>
              <a:gd name="connsiteX3" fmla="*/ 1950098 w 1950895"/>
              <a:gd name="connsiteY3" fmla="*/ 13034 h 1963129"/>
              <a:gd name="connsiteX0" fmla="*/ 1950098 w 1950895"/>
              <a:gd name="connsiteY0" fmla="*/ 0 h 1950095"/>
              <a:gd name="connsiteX1" fmla="*/ 0 w 1950895"/>
              <a:gd name="connsiteY1" fmla="*/ 5879 h 1950095"/>
              <a:gd name="connsiteX2" fmla="*/ 1944216 w 1950895"/>
              <a:gd name="connsiteY2" fmla="*/ 1950095 h 1950095"/>
              <a:gd name="connsiteX3" fmla="*/ 1950098 w 1950895"/>
              <a:gd name="connsiteY3" fmla="*/ 0 h 195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895" h="1950095">
                <a:moveTo>
                  <a:pt x="1950098" y="0"/>
                </a:moveTo>
                <a:lnTo>
                  <a:pt x="0" y="5879"/>
                </a:lnTo>
                <a:lnTo>
                  <a:pt x="1944216" y="1950095"/>
                </a:lnTo>
                <a:cubicBezTo>
                  <a:pt x="1939956" y="1303173"/>
                  <a:pt x="1954358" y="646922"/>
                  <a:pt x="19500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ko-KR" altLang="en-US" sz="2000" smtClean="0">
                <a:latin typeface="HY엽서L" pitchFamily="18" charset="-127"/>
                <a:ea typeface="HY엽서L" pitchFamily="18" charset="-127"/>
              </a:rPr>
              <a:t>사용자 등록</a:t>
            </a:r>
            <a:endParaRPr lang="en-US" altLang="ko-KR" sz="2000">
              <a:latin typeface="HY엽서L" pitchFamily="18" charset="-127"/>
              <a:ea typeface="HY엽서L" pitchFamily="18" charset="-127"/>
            </a:endParaRPr>
          </a:p>
          <a:p>
            <a:pPr algn="r"/>
            <a:r>
              <a:rPr lang="en-US" altLang="ko-KR" sz="2000" smtClean="0">
                <a:latin typeface="HY엽서L" pitchFamily="18" charset="-127"/>
                <a:ea typeface="HY엽서L" pitchFamily="18" charset="-127"/>
              </a:rPr>
              <a:t>/</a:t>
            </a:r>
            <a:r>
              <a:rPr lang="ko-KR" altLang="en-US" sz="2000" smtClean="0">
                <a:latin typeface="HY엽서L" pitchFamily="18" charset="-127"/>
                <a:ea typeface="HY엽서L" pitchFamily="18" charset="-127"/>
              </a:rPr>
              <a:t>로그인</a:t>
            </a:r>
            <a:endParaRPr lang="en-US" altLang="ko-KR" sz="2000" smtClean="0">
              <a:latin typeface="HY엽서L" pitchFamily="18" charset="-127"/>
              <a:ea typeface="HY엽서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33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구글 리캡차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772397"/>
            <a:ext cx="8229600" cy="536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000" dirty="0" smtClean="0"/>
              <a:t>	* </a:t>
            </a:r>
            <a:r>
              <a:rPr lang="ko-KR" altLang="en-US" sz="1000" dirty="0" smtClean="0"/>
              <a:t>통상적인 </a:t>
            </a:r>
            <a:r>
              <a:rPr lang="ko-KR" altLang="en-US" sz="1000" dirty="0"/>
              <a:t>경우 사람 특유의 마우스 포인팅</a:t>
            </a:r>
            <a:r>
              <a:rPr lang="en-US" altLang="ko-KR" sz="1000" dirty="0"/>
              <a:t>, </a:t>
            </a:r>
            <a:r>
              <a:rPr lang="ko-KR" altLang="en-US" sz="1000" dirty="0"/>
              <a:t>클릭</a:t>
            </a:r>
            <a:r>
              <a:rPr lang="en-US" altLang="ko-KR" sz="1000" dirty="0"/>
              <a:t>/</a:t>
            </a:r>
            <a:r>
              <a:rPr lang="ko-KR" altLang="en-US" sz="1000" dirty="0"/>
              <a:t>터치 패턴</a:t>
            </a:r>
            <a:r>
              <a:rPr lang="en-US" altLang="ko-KR" sz="1000" dirty="0"/>
              <a:t>, </a:t>
            </a:r>
            <a:r>
              <a:rPr lang="ko-KR" altLang="en-US" sz="1000" dirty="0"/>
              <a:t>쿠키 값</a:t>
            </a:r>
            <a:r>
              <a:rPr lang="en-US" altLang="ko-KR" sz="1000" dirty="0"/>
              <a:t>, </a:t>
            </a:r>
            <a:r>
              <a:rPr lang="ko-KR" altLang="en-US" sz="1000" dirty="0"/>
              <a:t>기타 알려지지 않은 구분방법을 통해 구별해 낸다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50" y="2226046"/>
            <a:ext cx="3900686" cy="279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48" y="3248171"/>
            <a:ext cx="3900688" cy="63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1" t="68578" r="7227" b="15931"/>
          <a:stretch/>
        </p:blipFill>
        <p:spPr bwMode="auto">
          <a:xfrm>
            <a:off x="86498" y="3924182"/>
            <a:ext cx="3791541" cy="10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"/>
          <a:stretch/>
        </p:blipFill>
        <p:spPr bwMode="auto">
          <a:xfrm>
            <a:off x="4310816" y="3862021"/>
            <a:ext cx="3886200" cy="122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475" y="2222700"/>
            <a:ext cx="4419187" cy="65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181748" y="1933926"/>
            <a:ext cx="1308399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App.module.ts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81748" y="2947782"/>
            <a:ext cx="18005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Register.component.html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453396" y="1931285"/>
            <a:ext cx="18005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Register.component.ts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59" y="2874300"/>
            <a:ext cx="3600400" cy="1066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7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Create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57722"/>
            <a:ext cx="3525969" cy="228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41343"/>
            <a:ext cx="3525969" cy="1730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922218"/>
            <a:ext cx="45148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329" y="2323057"/>
            <a:ext cx="3879962" cy="3148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179512" y="1169690"/>
            <a:ext cx="201622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Create-</a:t>
            </a:r>
            <a:r>
              <a:rPr lang="en-US" altLang="ko-KR" sz="1200" dirty="0" err="1" smtClean="0">
                <a:solidFill>
                  <a:schemeClr val="tx1"/>
                </a:solidFill>
              </a:rPr>
              <a:t>update.component</a:t>
            </a:r>
            <a:r>
              <a:rPr lang="en-US" altLang="ko-KR" sz="1200" dirty="0" err="1">
                <a:solidFill>
                  <a:schemeClr val="tx1"/>
                </a:solidFill>
              </a:rPr>
              <a:t>.</a:t>
            </a:r>
            <a:r>
              <a:rPr lang="en-US" altLang="ko-KR" sz="1200" dirty="0" err="1" smtClean="0">
                <a:solidFill>
                  <a:schemeClr val="tx1"/>
                </a:solidFill>
              </a:rPr>
              <a:t>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79511" y="5634186"/>
            <a:ext cx="1296145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Board.service.ts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872329" y="2035025"/>
            <a:ext cx="100811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appRoutes.js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94"/>
          <a:stretch/>
        </p:blipFill>
        <p:spPr bwMode="auto">
          <a:xfrm>
            <a:off x="4854732" y="1406404"/>
            <a:ext cx="962025" cy="525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각 삼각형 2"/>
          <p:cNvSpPr/>
          <p:nvPr/>
        </p:nvSpPr>
        <p:spPr>
          <a:xfrm>
            <a:off x="7164288" y="-18658"/>
            <a:ext cx="1987407" cy="1950095"/>
          </a:xfrm>
          <a:custGeom>
            <a:avLst/>
            <a:gdLst>
              <a:gd name="connsiteX0" fmla="*/ 0 w 1944216"/>
              <a:gd name="connsiteY0" fmla="*/ 1944216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0 w 1944216"/>
              <a:gd name="connsiteY3" fmla="*/ 1944216 h 1944216"/>
              <a:gd name="connsiteX0" fmla="*/ 1931437 w 1944216"/>
              <a:gd name="connsiteY0" fmla="*/ 3449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449 h 1944216"/>
              <a:gd name="connsiteX0" fmla="*/ 1959429 w 1959943"/>
              <a:gd name="connsiteY0" fmla="*/ 0 h 1968758"/>
              <a:gd name="connsiteX1" fmla="*/ 0 w 1959943"/>
              <a:gd name="connsiteY1" fmla="*/ 24542 h 1968758"/>
              <a:gd name="connsiteX2" fmla="*/ 1944216 w 1959943"/>
              <a:gd name="connsiteY2" fmla="*/ 1968758 h 1968758"/>
              <a:gd name="connsiteX3" fmla="*/ 1959429 w 1959943"/>
              <a:gd name="connsiteY3" fmla="*/ 0 h 1968758"/>
              <a:gd name="connsiteX0" fmla="*/ 1931437 w 1944216"/>
              <a:gd name="connsiteY0" fmla="*/ 31442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1442 h 1944216"/>
              <a:gd name="connsiteX0" fmla="*/ 1940767 w 1944216"/>
              <a:gd name="connsiteY0" fmla="*/ 12780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40767 w 1944216"/>
              <a:gd name="connsiteY3" fmla="*/ 12780 h 1944216"/>
              <a:gd name="connsiteX0" fmla="*/ 1940767 w 1944216"/>
              <a:gd name="connsiteY0" fmla="*/ 0 h 1959427"/>
              <a:gd name="connsiteX1" fmla="*/ 0 w 1944216"/>
              <a:gd name="connsiteY1" fmla="*/ 15211 h 1959427"/>
              <a:gd name="connsiteX2" fmla="*/ 1944216 w 1944216"/>
              <a:gd name="connsiteY2" fmla="*/ 1959427 h 1959427"/>
              <a:gd name="connsiteX3" fmla="*/ 1940767 w 1944216"/>
              <a:gd name="connsiteY3" fmla="*/ 0 h 1959427"/>
              <a:gd name="connsiteX0" fmla="*/ 1950098 w 1950895"/>
              <a:gd name="connsiteY0" fmla="*/ 12781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12781 h 1944216"/>
              <a:gd name="connsiteX0" fmla="*/ 1950098 w 1950895"/>
              <a:gd name="connsiteY0" fmla="*/ 0 h 1959427"/>
              <a:gd name="connsiteX1" fmla="*/ 0 w 1950895"/>
              <a:gd name="connsiteY1" fmla="*/ 15211 h 1959427"/>
              <a:gd name="connsiteX2" fmla="*/ 1944216 w 1950895"/>
              <a:gd name="connsiteY2" fmla="*/ 1959427 h 1959427"/>
              <a:gd name="connsiteX3" fmla="*/ 1950098 w 1950895"/>
              <a:gd name="connsiteY3" fmla="*/ 0 h 1959427"/>
              <a:gd name="connsiteX0" fmla="*/ 1959428 w 1959942"/>
              <a:gd name="connsiteY0" fmla="*/ 12781 h 1944216"/>
              <a:gd name="connsiteX1" fmla="*/ 0 w 1959942"/>
              <a:gd name="connsiteY1" fmla="*/ 0 h 1944216"/>
              <a:gd name="connsiteX2" fmla="*/ 1944216 w 1959942"/>
              <a:gd name="connsiteY2" fmla="*/ 1944216 h 1944216"/>
              <a:gd name="connsiteX3" fmla="*/ 1959428 w 1959942"/>
              <a:gd name="connsiteY3" fmla="*/ 12781 h 1944216"/>
              <a:gd name="connsiteX0" fmla="*/ 1959428 w 1959942"/>
              <a:gd name="connsiteY0" fmla="*/ 0 h 1959426"/>
              <a:gd name="connsiteX1" fmla="*/ 0 w 1959942"/>
              <a:gd name="connsiteY1" fmla="*/ 15210 h 1959426"/>
              <a:gd name="connsiteX2" fmla="*/ 1944216 w 1959942"/>
              <a:gd name="connsiteY2" fmla="*/ 1959426 h 1959426"/>
              <a:gd name="connsiteX3" fmla="*/ 1959428 w 1959942"/>
              <a:gd name="connsiteY3" fmla="*/ 0 h 195942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13034 h 1963129"/>
              <a:gd name="connsiteX1" fmla="*/ 0 w 1950895"/>
              <a:gd name="connsiteY1" fmla="*/ 18913 h 1963129"/>
              <a:gd name="connsiteX2" fmla="*/ 1944216 w 1950895"/>
              <a:gd name="connsiteY2" fmla="*/ 1963129 h 1963129"/>
              <a:gd name="connsiteX3" fmla="*/ 1950098 w 1950895"/>
              <a:gd name="connsiteY3" fmla="*/ 13034 h 1963129"/>
              <a:gd name="connsiteX0" fmla="*/ 1950098 w 1950895"/>
              <a:gd name="connsiteY0" fmla="*/ 0 h 1950095"/>
              <a:gd name="connsiteX1" fmla="*/ 0 w 1950895"/>
              <a:gd name="connsiteY1" fmla="*/ 5879 h 1950095"/>
              <a:gd name="connsiteX2" fmla="*/ 1944216 w 1950895"/>
              <a:gd name="connsiteY2" fmla="*/ 1950095 h 1950095"/>
              <a:gd name="connsiteX3" fmla="*/ 1950098 w 1950895"/>
              <a:gd name="connsiteY3" fmla="*/ 0 h 195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895" h="1950095">
                <a:moveTo>
                  <a:pt x="1950098" y="0"/>
                </a:moveTo>
                <a:lnTo>
                  <a:pt x="0" y="5879"/>
                </a:lnTo>
                <a:lnTo>
                  <a:pt x="1944216" y="1950095"/>
                </a:lnTo>
                <a:cubicBezTo>
                  <a:pt x="1939956" y="1303173"/>
                  <a:pt x="1954358" y="646922"/>
                  <a:pt x="19500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altLang="ko-KR" sz="2400" smtClean="0">
              <a:latin typeface="HY엽서L" pitchFamily="18" charset="-127"/>
              <a:ea typeface="HY엽서L" pitchFamily="18" charset="-127"/>
            </a:endParaRPr>
          </a:p>
          <a:p>
            <a:pPr algn="r"/>
            <a:r>
              <a:rPr lang="ko-KR" altLang="en-US" sz="2400" smtClean="0">
                <a:latin typeface="HY엽서L" pitchFamily="18" charset="-127"/>
                <a:ea typeface="HY엽서L" pitchFamily="18" charset="-127"/>
              </a:rPr>
              <a:t>게시판 </a:t>
            </a:r>
            <a:endParaRPr lang="ko-KR" altLang="en-US" sz="2400">
              <a:latin typeface="HY엽서L" pitchFamily="18" charset="-127"/>
              <a:ea typeface="HY엽서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059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Read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951" y="1649467"/>
            <a:ext cx="3243496" cy="62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93810"/>
            <a:ext cx="3238414" cy="105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86" y="1649467"/>
            <a:ext cx="2880320" cy="2195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1" y="4319032"/>
            <a:ext cx="2875995" cy="200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275" y="4319032"/>
            <a:ext cx="3259305" cy="59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294655"/>
            <a:ext cx="3263629" cy="10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682811" y="1361435"/>
            <a:ext cx="1296145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List.component.ts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82811" y="4031000"/>
            <a:ext cx="1459821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Board.component.ts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854951" y="4031000"/>
            <a:ext cx="1296145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>
                <a:solidFill>
                  <a:schemeClr val="tx1"/>
                </a:solidFill>
              </a:rPr>
              <a:t>Board.service.ts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854950" y="5006623"/>
            <a:ext cx="1296145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appRoutes.js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854951" y="2505778"/>
            <a:ext cx="1296145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appRoutes.js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854951" y="1361435"/>
            <a:ext cx="1296145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tx1"/>
                </a:solidFill>
              </a:rPr>
              <a:t>Board.service.ts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직각 삼각형 2"/>
          <p:cNvSpPr/>
          <p:nvPr/>
        </p:nvSpPr>
        <p:spPr>
          <a:xfrm>
            <a:off x="7164288" y="-18658"/>
            <a:ext cx="1987407" cy="1950095"/>
          </a:xfrm>
          <a:custGeom>
            <a:avLst/>
            <a:gdLst>
              <a:gd name="connsiteX0" fmla="*/ 0 w 1944216"/>
              <a:gd name="connsiteY0" fmla="*/ 1944216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0 w 1944216"/>
              <a:gd name="connsiteY3" fmla="*/ 1944216 h 1944216"/>
              <a:gd name="connsiteX0" fmla="*/ 1931437 w 1944216"/>
              <a:gd name="connsiteY0" fmla="*/ 3449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449 h 1944216"/>
              <a:gd name="connsiteX0" fmla="*/ 1959429 w 1959943"/>
              <a:gd name="connsiteY0" fmla="*/ 0 h 1968758"/>
              <a:gd name="connsiteX1" fmla="*/ 0 w 1959943"/>
              <a:gd name="connsiteY1" fmla="*/ 24542 h 1968758"/>
              <a:gd name="connsiteX2" fmla="*/ 1944216 w 1959943"/>
              <a:gd name="connsiteY2" fmla="*/ 1968758 h 1968758"/>
              <a:gd name="connsiteX3" fmla="*/ 1959429 w 1959943"/>
              <a:gd name="connsiteY3" fmla="*/ 0 h 1968758"/>
              <a:gd name="connsiteX0" fmla="*/ 1931437 w 1944216"/>
              <a:gd name="connsiteY0" fmla="*/ 31442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31437 w 1944216"/>
              <a:gd name="connsiteY3" fmla="*/ 31442 h 1944216"/>
              <a:gd name="connsiteX0" fmla="*/ 1940767 w 1944216"/>
              <a:gd name="connsiteY0" fmla="*/ 12780 h 1944216"/>
              <a:gd name="connsiteX1" fmla="*/ 0 w 1944216"/>
              <a:gd name="connsiteY1" fmla="*/ 0 h 1944216"/>
              <a:gd name="connsiteX2" fmla="*/ 1944216 w 1944216"/>
              <a:gd name="connsiteY2" fmla="*/ 1944216 h 1944216"/>
              <a:gd name="connsiteX3" fmla="*/ 1940767 w 1944216"/>
              <a:gd name="connsiteY3" fmla="*/ 12780 h 1944216"/>
              <a:gd name="connsiteX0" fmla="*/ 1940767 w 1944216"/>
              <a:gd name="connsiteY0" fmla="*/ 0 h 1959427"/>
              <a:gd name="connsiteX1" fmla="*/ 0 w 1944216"/>
              <a:gd name="connsiteY1" fmla="*/ 15211 h 1959427"/>
              <a:gd name="connsiteX2" fmla="*/ 1944216 w 1944216"/>
              <a:gd name="connsiteY2" fmla="*/ 1959427 h 1959427"/>
              <a:gd name="connsiteX3" fmla="*/ 1940767 w 1944216"/>
              <a:gd name="connsiteY3" fmla="*/ 0 h 1959427"/>
              <a:gd name="connsiteX0" fmla="*/ 1950098 w 1950895"/>
              <a:gd name="connsiteY0" fmla="*/ 12781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12781 h 1944216"/>
              <a:gd name="connsiteX0" fmla="*/ 1950098 w 1950895"/>
              <a:gd name="connsiteY0" fmla="*/ 0 h 1959427"/>
              <a:gd name="connsiteX1" fmla="*/ 0 w 1950895"/>
              <a:gd name="connsiteY1" fmla="*/ 15211 h 1959427"/>
              <a:gd name="connsiteX2" fmla="*/ 1944216 w 1950895"/>
              <a:gd name="connsiteY2" fmla="*/ 1959427 h 1959427"/>
              <a:gd name="connsiteX3" fmla="*/ 1950098 w 1950895"/>
              <a:gd name="connsiteY3" fmla="*/ 0 h 1959427"/>
              <a:gd name="connsiteX0" fmla="*/ 1959428 w 1959942"/>
              <a:gd name="connsiteY0" fmla="*/ 12781 h 1944216"/>
              <a:gd name="connsiteX1" fmla="*/ 0 w 1959942"/>
              <a:gd name="connsiteY1" fmla="*/ 0 h 1944216"/>
              <a:gd name="connsiteX2" fmla="*/ 1944216 w 1959942"/>
              <a:gd name="connsiteY2" fmla="*/ 1944216 h 1944216"/>
              <a:gd name="connsiteX3" fmla="*/ 1959428 w 1959942"/>
              <a:gd name="connsiteY3" fmla="*/ 12781 h 1944216"/>
              <a:gd name="connsiteX0" fmla="*/ 1959428 w 1959942"/>
              <a:gd name="connsiteY0" fmla="*/ 0 h 1959426"/>
              <a:gd name="connsiteX1" fmla="*/ 0 w 1959942"/>
              <a:gd name="connsiteY1" fmla="*/ 15210 h 1959426"/>
              <a:gd name="connsiteX2" fmla="*/ 1944216 w 1959942"/>
              <a:gd name="connsiteY2" fmla="*/ 1959426 h 1959426"/>
              <a:gd name="connsiteX3" fmla="*/ 1959428 w 1959942"/>
              <a:gd name="connsiteY3" fmla="*/ 0 h 195942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22112 h 1944216"/>
              <a:gd name="connsiteX1" fmla="*/ 0 w 1950895"/>
              <a:gd name="connsiteY1" fmla="*/ 0 h 1944216"/>
              <a:gd name="connsiteX2" fmla="*/ 1944216 w 1950895"/>
              <a:gd name="connsiteY2" fmla="*/ 1944216 h 1944216"/>
              <a:gd name="connsiteX3" fmla="*/ 1950098 w 1950895"/>
              <a:gd name="connsiteY3" fmla="*/ 22112 h 1944216"/>
              <a:gd name="connsiteX0" fmla="*/ 1950098 w 1950895"/>
              <a:gd name="connsiteY0" fmla="*/ 13034 h 1963129"/>
              <a:gd name="connsiteX1" fmla="*/ 0 w 1950895"/>
              <a:gd name="connsiteY1" fmla="*/ 18913 h 1963129"/>
              <a:gd name="connsiteX2" fmla="*/ 1944216 w 1950895"/>
              <a:gd name="connsiteY2" fmla="*/ 1963129 h 1963129"/>
              <a:gd name="connsiteX3" fmla="*/ 1950098 w 1950895"/>
              <a:gd name="connsiteY3" fmla="*/ 13034 h 1963129"/>
              <a:gd name="connsiteX0" fmla="*/ 1950098 w 1950895"/>
              <a:gd name="connsiteY0" fmla="*/ 0 h 1950095"/>
              <a:gd name="connsiteX1" fmla="*/ 0 w 1950895"/>
              <a:gd name="connsiteY1" fmla="*/ 5879 h 1950095"/>
              <a:gd name="connsiteX2" fmla="*/ 1944216 w 1950895"/>
              <a:gd name="connsiteY2" fmla="*/ 1950095 h 1950095"/>
              <a:gd name="connsiteX3" fmla="*/ 1950098 w 1950895"/>
              <a:gd name="connsiteY3" fmla="*/ 0 h 195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895" h="1950095">
                <a:moveTo>
                  <a:pt x="1950098" y="0"/>
                </a:moveTo>
                <a:lnTo>
                  <a:pt x="0" y="5879"/>
                </a:lnTo>
                <a:lnTo>
                  <a:pt x="1944216" y="1950095"/>
                </a:lnTo>
                <a:cubicBezTo>
                  <a:pt x="1939956" y="1303173"/>
                  <a:pt x="1954358" y="646922"/>
                  <a:pt x="195009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altLang="ko-KR" sz="2400" smtClean="0">
              <a:latin typeface="HY엽서L" pitchFamily="18" charset="-127"/>
              <a:ea typeface="HY엽서L" pitchFamily="18" charset="-127"/>
            </a:endParaRPr>
          </a:p>
          <a:p>
            <a:pPr algn="r"/>
            <a:r>
              <a:rPr lang="ko-KR" altLang="en-US" sz="2400" smtClean="0">
                <a:latin typeface="HY엽서L" pitchFamily="18" charset="-127"/>
                <a:ea typeface="HY엽서L" pitchFamily="18" charset="-127"/>
              </a:rPr>
              <a:t>게시판 </a:t>
            </a:r>
            <a:endParaRPr lang="ko-KR" altLang="en-US" sz="2400">
              <a:latin typeface="HY엽서L" pitchFamily="18" charset="-127"/>
              <a:ea typeface="HY엽서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7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4C2C2"/>
      </a:accent1>
      <a:accent2>
        <a:srgbClr val="C9FFE5"/>
      </a:accent2>
      <a:accent3>
        <a:srgbClr val="C9FFE5"/>
      </a:accent3>
      <a:accent4>
        <a:srgbClr val="BCD4E6"/>
      </a:accent4>
      <a:accent5>
        <a:srgbClr val="EFDECD"/>
      </a:accent5>
      <a:accent6>
        <a:srgbClr val="FFBCD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152</Words>
  <Application>Microsoft Office PowerPoint</Application>
  <PresentationFormat>화면 슬라이드 쇼(4:3)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Theme</vt:lpstr>
      <vt:lpstr>웹 어플리케이션 보안</vt:lpstr>
      <vt:lpstr>목차</vt:lpstr>
      <vt:lpstr>프로젝트 목표</vt:lpstr>
      <vt:lpstr>위키란?</vt:lpstr>
      <vt:lpstr>사용자 등록</vt:lpstr>
      <vt:lpstr>로그인</vt:lpstr>
      <vt:lpstr>구글 리캡차</vt:lpstr>
      <vt:lpstr>Create</vt:lpstr>
      <vt:lpstr>Read</vt:lpstr>
      <vt:lpstr>Update</vt:lpstr>
      <vt:lpstr>Delete</vt:lpstr>
      <vt:lpstr>Search</vt:lpstr>
      <vt:lpstr>결과 분석</vt:lpstr>
      <vt:lpstr>Q &amp; A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윤준호</cp:lastModifiedBy>
  <cp:revision>35</cp:revision>
  <dcterms:created xsi:type="dcterms:W3CDTF">2012-04-28T17:18:27Z</dcterms:created>
  <dcterms:modified xsi:type="dcterms:W3CDTF">2019-12-13T04:26:53Z</dcterms:modified>
</cp:coreProperties>
</file>